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00649"/>
              </p:ext>
            </p:extLst>
          </p:nvPr>
        </p:nvGraphicFramePr>
        <p:xfrm>
          <a:off x="0" y="44623"/>
          <a:ext cx="9036496" cy="65131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16016"/>
                <a:gridCol w="838276"/>
                <a:gridCol w="929251"/>
                <a:gridCol w="929251"/>
                <a:gridCol w="929251"/>
                <a:gridCol w="694451"/>
              </a:tblGrid>
              <a:tr h="1971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ОУ (название команды)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№ стола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конкурс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Итого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25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«Прометей» ГБОУ СОШ с. Красносамарское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«Оптимисты» ГБОУ СОШ с.Сколково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    «Декабристы» ГБОУ СОШ №10,  </a:t>
                      </a:r>
                      <a:r>
                        <a:rPr lang="ru-RU" sz="1400" u="none" strike="noStrike" dirty="0" err="1">
                          <a:effectLst/>
                        </a:rPr>
                        <a:t>г.о</a:t>
                      </a:r>
                      <a:r>
                        <a:rPr lang="ru-RU" sz="1400" u="none" strike="noStrike" dirty="0">
                          <a:effectLst/>
                        </a:rPr>
                        <a:t>. </a:t>
                      </a:r>
                      <a:r>
                        <a:rPr lang="ru-RU" sz="1400" u="none" strike="noStrike" dirty="0" err="1">
                          <a:effectLst/>
                        </a:rPr>
                        <a:t>Кинель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«Знатоки» ГБОУ СОШ пос. Новый Кутулук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63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«Пульс поколений» ГБОУ СОШ № 2,п.г.т. Усть – Кинельский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6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581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 «Интеллект» ГБОУ СОШ имени ветерана Великой Отечественной войны Танчука И.А. с.Георгиевка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«Сократ» ГБОУ СОШ № 9 г.Кинеля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«Крутики» ГБОУ СОШ № 3 города Кинеля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По</a:t>
                      </a:r>
                      <a:r>
                        <a:rPr lang="en-US" sz="1400" u="none" strike="noStrike">
                          <a:effectLst/>
                        </a:rPr>
                        <a:t>Z</a:t>
                      </a:r>
                      <a:r>
                        <a:rPr lang="ru-RU" sz="1400" u="none" strike="noStrike">
                          <a:effectLst/>
                        </a:rPr>
                        <a:t>итив» ГБОУ СОШ № 11 г.Кинеля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«Аврора» ГБОУ СОШ пос. Октябрьски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473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«Звезда» ГБОУ СОШ «ОЦ» с. Лопатино м.р. Волжский Самарской области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473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«Революция» ГБОУ СОШ №4 пгт. Алексеевка г.о. Кинель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6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«Высшая лига» ГБОУ СОШ пос. Кинельский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6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«Славяне» ГБОУ СОШ с Домашка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«ОКСИ» ГБОУ СОШ с. Сырейка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473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«НАСЛЕДНИКИ» ГБОУ СОШ №3 г. Нефтегорска Самарской области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473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 «Яблоко Ньютона» ГБОУ СОШ № 5 «ОЦ „Лидер“ г.о. Кинель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«Феникс» ГБОУ СОШ с. Богдановка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«Олимп» МБОУ Школы № 62 г.о. Самара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  <a:tr h="236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   «Брест» ГБОУ СОШ №1 города Кинеля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ru-RU" sz="1400" b="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r>
                        <a:rPr lang="en-US" sz="1400" b="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52</Words>
  <Application>Microsoft Office PowerPoint</Application>
  <PresentationFormat>Экран (4:3)</PresentationFormat>
  <Paragraphs>127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Утиков</dc:creator>
  <cp:lastModifiedBy>Mediacentr</cp:lastModifiedBy>
  <cp:revision>10</cp:revision>
  <dcterms:created xsi:type="dcterms:W3CDTF">2017-12-18T08:03:17Z</dcterms:created>
  <dcterms:modified xsi:type="dcterms:W3CDTF">2017-12-25T10:56:06Z</dcterms:modified>
</cp:coreProperties>
</file>